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301" r:id="rId2"/>
    <p:sldId id="300" r:id="rId3"/>
    <p:sldId id="287" r:id="rId4"/>
    <p:sldId id="285" r:id="rId5"/>
    <p:sldId id="283" r:id="rId6"/>
    <p:sldId id="289" r:id="rId7"/>
    <p:sldId id="291" r:id="rId8"/>
    <p:sldId id="292" r:id="rId9"/>
    <p:sldId id="294" r:id="rId10"/>
    <p:sldId id="311" r:id="rId11"/>
    <p:sldId id="275" r:id="rId12"/>
    <p:sldId id="272" r:id="rId13"/>
    <p:sldId id="266" r:id="rId14"/>
    <p:sldId id="265" r:id="rId15"/>
    <p:sldId id="310" r:id="rId16"/>
    <p:sldId id="269" r:id="rId17"/>
    <p:sldId id="261" r:id="rId18"/>
    <p:sldId id="274" r:id="rId19"/>
    <p:sldId id="264" r:id="rId20"/>
    <p:sldId id="271" r:id="rId21"/>
    <p:sldId id="30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922350-FA05-4FA2-9B3B-135CABFF25CD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B8CAD3-9DB3-46AE-8197-889B733DE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A546FE-A921-4985-9C71-67E9DBCF5716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26F2B4-B919-4810-9B95-DE85F3B6E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9C96-F4C8-40CD-914A-5EA6D10763BB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A189-8D21-4DF3-AEB9-4DF04A5F1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C2B8C-D79B-4E91-91DE-09DFCEAB267A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3577-2D6E-450E-A1E5-C4825344D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1869-6C94-41E3-AFEC-CA0647D06F6E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5EA1B-D421-4486-BBF9-CF5F27CF3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6C522C-68DA-4F8A-94A5-E3B1D43AEA04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E96ADC-BE98-4D00-8DA7-FDC012C07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B9F9-F720-4DF7-9429-D79F7398C72A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E550-7937-4090-85A7-0C732FAB5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FC8C01-E3FE-470C-A964-352C533BBF3B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86944B-DDCA-402F-9232-F091AF611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DE81-5CFD-4F15-957E-947E3CC1E45A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22A1-A6F0-4D51-95AA-2F85C6EC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39E95A-01B6-45E8-86C2-EB32AEB58F06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F4958-A8BA-44C4-8C3A-9570980F8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36A40C-4BF7-4C42-8F91-9B98EE3E418C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995C21-536B-4EAC-BAEB-7D91A8C35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35387C-B346-4F83-95AB-08A957073E55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DA2A3-2D0C-4D95-B2E2-7FBAD57C3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0306DB3-BB2B-47AE-A7FA-D951398D5153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8E0624A-DD91-4C4B-B36C-659CAFC5A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0" r:id="rId10"/>
    <p:sldLayoutId id="214748373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71320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700" b="1" smtClean="0">
                <a:solidFill>
                  <a:srgbClr val="C00000"/>
                </a:solidFill>
              </a:rPr>
              <a:t>Тема:   «Память»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                                       </a:t>
            </a:r>
            <a:r>
              <a:rPr lang="ru-RU" sz="2000" smtClean="0"/>
              <a:t>Автор: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                                       Фатьянова Ольга Жоржевна,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                                                 учитель информатики</a:t>
            </a:r>
          </a:p>
          <a:p>
            <a:pPr eaLnBrk="1" hangingPunct="1"/>
            <a:r>
              <a:rPr lang="ru-RU" sz="1800" b="1" smtClean="0"/>
              <a:t>Центра образования цифрового и гуманитарного профилей</a:t>
            </a:r>
          </a:p>
          <a:p>
            <a:pPr eaLnBrk="1" hangingPunct="1"/>
            <a:r>
              <a:rPr lang="ru-RU" sz="1800" b="1" smtClean="0"/>
              <a:t>«Точка роста»  МОУ СОШ№4  с. Новая  Жизнь</a:t>
            </a:r>
            <a:r>
              <a:rPr lang="ru-RU" sz="2000" smtClean="0"/>
              <a:t>                          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                      ,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       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6" name="Содержимое 4" descr="C:\Users\User\Desktop\иван наградной лист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28625"/>
            <a:ext cx="4143375" cy="61436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600200"/>
            <a:ext cx="3213100" cy="45720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Наградной лист гвардии рядового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 err="1" smtClean="0"/>
              <a:t>Тарасенко</a:t>
            </a:r>
            <a:r>
              <a:rPr lang="ru-RU" dirty="0" smtClean="0"/>
              <a:t> Ивана Сергеевича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от 20 октября 1943г.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Источник:  </a:t>
            </a:r>
            <a:r>
              <a:rPr lang="en-US" dirty="0" smtClean="0"/>
              <a:t>http</a:t>
            </a:r>
            <a:r>
              <a:rPr lang="ru-RU" dirty="0" smtClean="0"/>
              <a:t>:\\ </a:t>
            </a:r>
            <a:r>
              <a:rPr lang="en-US" dirty="0" err="1" smtClean="0"/>
              <a:t>Pamyat</a:t>
            </a:r>
            <a:r>
              <a:rPr lang="ru-RU" dirty="0" smtClean="0"/>
              <a:t>-                                                                                                                  </a:t>
            </a:r>
            <a:r>
              <a:rPr lang="en-US" dirty="0" err="1" smtClean="0"/>
              <a:t>naroda</a:t>
            </a:r>
            <a:r>
              <a:rPr lang="ru-RU" dirty="0" smtClean="0"/>
              <a:t>                                                                                        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4429125"/>
            <a:ext cx="7591425" cy="1500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Боевая спутница младшего сержанта </a:t>
            </a:r>
            <a:r>
              <a:rPr lang="ru-RU" sz="3200" b="1" dirty="0" err="1" smtClean="0">
                <a:solidFill>
                  <a:srgbClr val="C00000"/>
                </a:solidFill>
              </a:rPr>
              <a:t>И.Тарасенко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693" t="4626" r="23842" b="69423"/>
          <a:stretch>
            <a:fillRect/>
          </a:stretch>
        </p:blipFill>
        <p:spPr>
          <a:xfrm>
            <a:off x="785786" y="500042"/>
            <a:ext cx="4861986" cy="392909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Содержимое 3"/>
          <p:cNvSpPr>
            <a:spLocks noGrp="1"/>
          </p:cNvSpPr>
          <p:nvPr>
            <p:ph sz="half" idx="2"/>
          </p:nvPr>
        </p:nvSpPr>
        <p:spPr>
          <a:xfrm>
            <a:off x="5786438" y="731838"/>
            <a:ext cx="2714625" cy="3475037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Тарасенко Иван. Автор неизвестен.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1946 год.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Германия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38" y="857250"/>
            <a:ext cx="3643312" cy="4714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Свидетельство о рождении Василия </a:t>
            </a:r>
            <a:r>
              <a:rPr lang="ru-RU" sz="2000" dirty="0" err="1" smtClean="0">
                <a:solidFill>
                  <a:schemeClr val="tx1"/>
                </a:solidFill>
              </a:rPr>
              <a:t>Тарасенко</a:t>
            </a:r>
            <a:r>
              <a:rPr lang="ru-RU" sz="2000" dirty="0" smtClean="0">
                <a:solidFill>
                  <a:schemeClr val="tx1"/>
                </a:solidFill>
              </a:rPr>
              <a:t>. 1925 г., с. Спасское.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Хранится в семейном архиве </a:t>
            </a:r>
            <a:r>
              <a:rPr lang="ru-RU" sz="2000" dirty="0" err="1" smtClean="0">
                <a:solidFill>
                  <a:schemeClr val="tx1"/>
                </a:solidFill>
              </a:rPr>
              <a:t>Тарасенко</a:t>
            </a:r>
            <a:r>
              <a:rPr lang="ru-RU" sz="2000" dirty="0" smtClean="0">
                <a:solidFill>
                  <a:schemeClr val="tx1"/>
                </a:solidFill>
              </a:rPr>
              <a:t> Г.В.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9698" name="Picture 2" descr="C:\Documents and Settings\Admin\Мои документы\Мои рисунки\свид. о рожд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473" t="9862" b="11984"/>
          <a:stretch>
            <a:fillRect/>
          </a:stretch>
        </p:blipFill>
        <p:spPr>
          <a:xfrm>
            <a:off x="428625" y="500063"/>
            <a:ext cx="4505325" cy="55006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354013"/>
            <a:ext cx="8229600" cy="1074737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Красноармейская книжка  </a:t>
            </a:r>
            <a:r>
              <a:rPr lang="ru-RU" sz="2000" dirty="0" err="1" smtClean="0">
                <a:solidFill>
                  <a:srgbClr val="C00000"/>
                </a:solidFill>
              </a:rPr>
              <a:t>Тарасенко</a:t>
            </a:r>
            <a:r>
              <a:rPr lang="ru-RU" sz="2000" dirty="0" smtClean="0">
                <a:solidFill>
                  <a:srgbClr val="C00000"/>
                </a:solidFill>
              </a:rPr>
              <a:t> В.С. Выдана 22.04.1948г. Хранится в семейном архиве 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err="1" smtClean="0">
                <a:solidFill>
                  <a:srgbClr val="C00000"/>
                </a:solidFill>
              </a:rPr>
              <a:t>Тарасенко</a:t>
            </a:r>
            <a:r>
              <a:rPr lang="ru-RU" sz="2000" dirty="0" smtClean="0">
                <a:solidFill>
                  <a:srgbClr val="C00000"/>
                </a:solidFill>
              </a:rPr>
              <a:t> Г.В.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6143625" y="968375"/>
            <a:ext cx="785813" cy="460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0723" name="Текст 4"/>
          <p:cNvSpPr>
            <a:spLocks noGrp="1"/>
          </p:cNvSpPr>
          <p:nvPr>
            <p:ph type="body" sz="half" idx="3"/>
          </p:nvPr>
        </p:nvSpPr>
        <p:spPr>
          <a:xfrm>
            <a:off x="7643813" y="1000125"/>
            <a:ext cx="614362" cy="639763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pic>
        <p:nvPicPr>
          <p:cNvPr id="30724" name="Picture 2" descr="C:\Documents and Settings\Admin\Мои документы\Мои рисунки\красноармейская книжка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13242" t="2679" r="12924" b="59091"/>
          <a:stretch>
            <a:fillRect/>
          </a:stretch>
        </p:blipFill>
        <p:spPr>
          <a:xfrm>
            <a:off x="1428750" y="1785938"/>
            <a:ext cx="3143250" cy="2038350"/>
          </a:xfrm>
        </p:spPr>
      </p:pic>
      <p:pic>
        <p:nvPicPr>
          <p:cNvPr id="30725" name="Picture 5" descr="C:\Documents and Settings\Admin\Мои документы\Мои рисунки\красн. книж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18130" t="4620" r="9210" b="56741"/>
          <a:stretch>
            <a:fillRect/>
          </a:stretch>
        </p:blipFill>
        <p:spPr>
          <a:xfrm>
            <a:off x="500063" y="1857375"/>
            <a:ext cx="3286125" cy="2428875"/>
          </a:xfrm>
        </p:spPr>
      </p:pic>
      <p:pic>
        <p:nvPicPr>
          <p:cNvPr id="30726" name="Picture 6" descr="C:\Documents and Settings\Admin\Мои документы\Мои рисунки\красноармейская книжка.jpg"/>
          <p:cNvPicPr>
            <a:picLocks noChangeAspect="1" noChangeArrowheads="1"/>
          </p:cNvPicPr>
          <p:nvPr/>
        </p:nvPicPr>
        <p:blipFill>
          <a:blip r:embed="rId4"/>
          <a:srcRect l="11256" t="3876" r="13145" b="58028"/>
          <a:stretch>
            <a:fillRect/>
          </a:stretch>
        </p:blipFill>
        <p:spPr bwMode="auto">
          <a:xfrm>
            <a:off x="4929188" y="928688"/>
            <a:ext cx="378618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C:\Documents and Settings\Admin\Мои документы\Мои рисунки\крас. кн.-3.jpg"/>
          <p:cNvPicPr>
            <a:picLocks noChangeAspect="1" noChangeArrowheads="1"/>
          </p:cNvPicPr>
          <p:nvPr/>
        </p:nvPicPr>
        <p:blipFill>
          <a:blip r:embed="rId5"/>
          <a:srcRect l="20370" t="2618" r="5556" b="58089"/>
          <a:stretch>
            <a:fillRect/>
          </a:stretch>
        </p:blipFill>
        <p:spPr bwMode="auto">
          <a:xfrm>
            <a:off x="642938" y="4214813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 descr="C:\Documents and Settings\Admin\Мои документы\Мои рисунки\2.jpg"/>
          <p:cNvPicPr>
            <a:picLocks noChangeAspect="1" noChangeArrowheads="1"/>
          </p:cNvPicPr>
          <p:nvPr/>
        </p:nvPicPr>
        <p:blipFill>
          <a:blip r:embed="rId6"/>
          <a:srcRect l="25104" t="2525" r="4599" b="58015"/>
          <a:stretch>
            <a:fillRect/>
          </a:stretch>
        </p:blipFill>
        <p:spPr bwMode="auto">
          <a:xfrm>
            <a:off x="3714750" y="1071563"/>
            <a:ext cx="314007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" descr="C:\Documents and Settings\Admin\Мои документы\Мои рисунки\крас. кн-4.jpg"/>
          <p:cNvPicPr>
            <a:picLocks noChangeAspect="1" noChangeArrowheads="1"/>
          </p:cNvPicPr>
          <p:nvPr/>
        </p:nvPicPr>
        <p:blipFill>
          <a:blip r:embed="rId7"/>
          <a:srcRect l="12300" t="6213" r="12143" b="54018"/>
          <a:stretch>
            <a:fillRect/>
          </a:stretch>
        </p:blipFill>
        <p:spPr bwMode="auto">
          <a:xfrm>
            <a:off x="5500688" y="3786188"/>
            <a:ext cx="3071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5500688"/>
            <a:ext cx="6948488" cy="1079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Военный билет красноармейца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Василия </a:t>
            </a:r>
            <a:r>
              <a:rPr lang="ru-RU" sz="3600" b="1" dirty="0" err="1" smtClean="0">
                <a:solidFill>
                  <a:srgbClr val="C00000"/>
                </a:solidFill>
              </a:rPr>
              <a:t>Тарасенко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dmin\Мои документы\Мои рисунки\военный биле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578" t="2583" r="6177" b="56436"/>
          <a:stretch>
            <a:fillRect/>
          </a:stretch>
        </p:blipFill>
        <p:spPr>
          <a:xfrm>
            <a:off x="642910" y="142851"/>
            <a:ext cx="3500462" cy="2542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Documents and Settings\Admin\Мои документы\Мои рисунки\военный билет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477" t="4739" r="7133" b="58778"/>
          <a:stretch>
            <a:fillRect/>
          </a:stretch>
        </p:blipFill>
        <p:spPr>
          <a:xfrm>
            <a:off x="500034" y="2714620"/>
            <a:ext cx="374743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C:\Documents and Settings\Admin\Мои документы\Мои рисунки\военный билет-2.jpg"/>
          <p:cNvPicPr>
            <a:picLocks noChangeAspect="1" noChangeArrowheads="1"/>
          </p:cNvPicPr>
          <p:nvPr/>
        </p:nvPicPr>
        <p:blipFill>
          <a:blip r:embed="rId4" cstate="print"/>
          <a:srcRect l="9346" t="2180" r="8917" b="55621"/>
          <a:stretch>
            <a:fillRect/>
          </a:stretch>
        </p:blipFill>
        <p:spPr bwMode="auto">
          <a:xfrm>
            <a:off x="4786314" y="2571744"/>
            <a:ext cx="3634408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C:\Documents and Settings\Admin\Мои документы\Мои рисунки\военный билет-3.jpg"/>
          <p:cNvPicPr>
            <a:picLocks noChangeAspect="1" noChangeArrowheads="1"/>
          </p:cNvPicPr>
          <p:nvPr/>
        </p:nvPicPr>
        <p:blipFill>
          <a:blip r:embed="rId5" cstate="print"/>
          <a:srcRect l="14114" t="2963" r="8603" b="58945"/>
          <a:stretch>
            <a:fillRect/>
          </a:stretch>
        </p:blipFill>
        <p:spPr bwMode="auto">
          <a:xfrm>
            <a:off x="4929190" y="214290"/>
            <a:ext cx="3293118" cy="2294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Текст 4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286375" y="328613"/>
            <a:ext cx="3400425" cy="63976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Наградной лист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Тарасенко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Василия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Содержимое 8" descr="C:\Users\User\Downloads\00000237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4714875" cy="6143625"/>
          </a:xfrm>
          <a:ln w="9525">
            <a:noFill/>
            <a:prstDash val="solid"/>
          </a:ln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5357813" y="1357313"/>
            <a:ext cx="2671762" cy="489108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dirty="0" smtClean="0"/>
              <a:t> </a:t>
            </a:r>
            <a:r>
              <a:rPr lang="ru-RU" sz="6400" dirty="0" smtClean="0"/>
              <a:t>Наградной лист старшего сержанта 303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400" dirty="0" smtClean="0"/>
              <a:t>                                                                                  гвардейского стрелкового полка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400" dirty="0" smtClean="0"/>
              <a:t>                                                                                  99 гвардейской стрелковой      дивизии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400" dirty="0" smtClean="0"/>
              <a:t>                                                                                  </a:t>
            </a:r>
            <a:r>
              <a:rPr lang="ru-RU" sz="6400" dirty="0" err="1" smtClean="0"/>
              <a:t>Тарасенко</a:t>
            </a:r>
            <a:r>
              <a:rPr lang="ru-RU" sz="6400" dirty="0" smtClean="0"/>
              <a:t> Василия Сергеевича от 28 мая. 1945г.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6400" dirty="0" smtClean="0"/>
              <a:t>                                                                                  Источник:</a:t>
            </a:r>
            <a:r>
              <a:rPr lang="en-US" sz="6400" dirty="0" smtClean="0"/>
              <a:t>http</a:t>
            </a:r>
            <a:r>
              <a:rPr lang="ru-RU" sz="6400" dirty="0" smtClean="0"/>
              <a:t>:\\ </a:t>
            </a:r>
            <a:r>
              <a:rPr lang="en-US" sz="6400" dirty="0" err="1" smtClean="0"/>
              <a:t>Pamyat</a:t>
            </a:r>
            <a:r>
              <a:rPr lang="ru-RU" sz="6400" dirty="0" smtClean="0"/>
              <a:t>-</a:t>
            </a:r>
            <a:r>
              <a:rPr lang="en-US" sz="6400" dirty="0" err="1" smtClean="0"/>
              <a:t>naroda</a:t>
            </a: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/>
              <a:t> 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Documents and Settings\Admin\Мои документы\Мои рисунки\орден Красной Звезды.jpg"/>
          <p:cNvPicPr>
            <a:picLocks noChangeAspect="1" noChangeArrowheads="1"/>
          </p:cNvPicPr>
          <p:nvPr/>
        </p:nvPicPr>
        <p:blipFill>
          <a:blip r:embed="rId2"/>
          <a:srcRect l="22255" t="5315" r="11906" b="59334"/>
          <a:stretch>
            <a:fillRect/>
          </a:stretch>
        </p:blipFill>
        <p:spPr bwMode="auto">
          <a:xfrm>
            <a:off x="857250" y="3714750"/>
            <a:ext cx="392906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8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>
          <a:xfrm>
            <a:off x="1071563" y="428625"/>
            <a:ext cx="5757862" cy="611188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343400" y="1285875"/>
            <a:ext cx="3943350" cy="94297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Орденская книжка к ордену Красной Звезды, выданная </a:t>
            </a:r>
            <a:r>
              <a:rPr lang="ru-RU" sz="1600" dirty="0" err="1" smtClean="0"/>
              <a:t>Тарасенко</a:t>
            </a:r>
            <a:r>
              <a:rPr lang="ru-RU" sz="1600" dirty="0" smtClean="0"/>
              <a:t> Василию Сергеевичу 1 июня 1945 года. Хранится в семейном архиве Г.В. </a:t>
            </a:r>
            <a:r>
              <a:rPr lang="ru-RU" sz="1600" dirty="0" err="1" smtClean="0"/>
              <a:t>Тарасенко</a:t>
            </a:r>
            <a:endParaRPr lang="ru-RU" sz="1600" dirty="0"/>
          </a:p>
        </p:txBody>
      </p:sp>
      <p:sp>
        <p:nvSpPr>
          <p:cNvPr id="34821" name="Содержимое 16"/>
          <p:cNvSpPr>
            <a:spLocks noGrp="1"/>
          </p:cNvSpPr>
          <p:nvPr>
            <p:ph sz="quarter" idx="2"/>
          </p:nvPr>
        </p:nvSpPr>
        <p:spPr>
          <a:xfrm>
            <a:off x="1155700" y="285750"/>
            <a:ext cx="5345113" cy="3929063"/>
          </a:xfrm>
        </p:spPr>
        <p:txBody>
          <a:bodyPr/>
          <a:lstStyle/>
          <a:p>
            <a:pPr marL="392113" indent="-273050"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C00000"/>
                </a:solidFill>
              </a:rPr>
              <a:t>     Орден Красной Звезды</a:t>
            </a:r>
            <a:endParaRPr lang="ru-RU" sz="3200" smtClean="0">
              <a:solidFill>
                <a:srgbClr val="FF0000"/>
              </a:solidFill>
            </a:endParaRPr>
          </a:p>
        </p:txBody>
      </p:sp>
      <p:grpSp>
        <p:nvGrpSpPr>
          <p:cNvPr id="34822" name="Group 1"/>
          <p:cNvGrpSpPr>
            <a:grpSpLocks noGrp="1"/>
          </p:cNvGrpSpPr>
          <p:nvPr>
            <p:ph sz="quarter" idx="4"/>
          </p:nvPr>
        </p:nvGrpSpPr>
        <p:grpSpPr bwMode="auto">
          <a:xfrm>
            <a:off x="5429250" y="3000375"/>
            <a:ext cx="2643188" cy="2428875"/>
            <a:chOff x="6741" y="5987"/>
            <a:chExt cx="4140" cy="4320"/>
          </a:xfrm>
        </p:grpSpPr>
        <p:sp>
          <p:nvSpPr>
            <p:cNvPr id="34825" name="Rectangle 2"/>
            <p:cNvSpPr>
              <a:spLocks noChangeArrowheads="1"/>
            </p:cNvSpPr>
            <p:nvPr/>
          </p:nvSpPr>
          <p:spPr bwMode="auto">
            <a:xfrm rot="5400000">
              <a:off x="6651" y="6077"/>
              <a:ext cx="4320" cy="41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pic>
          <p:nvPicPr>
            <p:cNvPr id="34826" name="Picture 3" descr="o1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21" y="6167"/>
              <a:ext cx="3780" cy="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3" name="Picture 3" descr="C:\Documents and Settings\Admin\Мои документы\Мои рисунки\орден Красной Звезды-3pg.jpg"/>
          <p:cNvPicPr>
            <a:picLocks noChangeAspect="1" noChangeArrowheads="1"/>
          </p:cNvPicPr>
          <p:nvPr/>
        </p:nvPicPr>
        <p:blipFill>
          <a:blip r:embed="rId4"/>
          <a:srcRect l="24632" t="4417" r="12724" b="59331"/>
          <a:stretch>
            <a:fillRect/>
          </a:stretch>
        </p:blipFill>
        <p:spPr bwMode="auto">
          <a:xfrm>
            <a:off x="1214438" y="1857375"/>
            <a:ext cx="32146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Безимени-6"/>
          <p:cNvPicPr>
            <a:picLocks noChangeAspect="1" noChangeArrowheads="1"/>
          </p:cNvPicPr>
          <p:nvPr/>
        </p:nvPicPr>
        <p:blipFill>
          <a:blip r:embed="rId5">
            <a:lum bright="18000"/>
          </a:blip>
          <a:srcRect/>
          <a:stretch>
            <a:fillRect/>
          </a:stretch>
        </p:blipFill>
        <p:spPr bwMode="auto">
          <a:xfrm rot="-2202057">
            <a:off x="911225" y="1500188"/>
            <a:ext cx="16748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Справка о тяжелом ранении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гвардии красноармейца </a:t>
            </a:r>
            <a:r>
              <a:rPr lang="ru-RU" b="1" dirty="0" err="1" smtClean="0">
                <a:solidFill>
                  <a:srgbClr val="C00000"/>
                </a:solidFill>
              </a:rPr>
              <a:t>Тарасенко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</a:t>
            </a:r>
            <a:endParaRPr lang="ru-RU" i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86375" y="1600200"/>
            <a:ext cx="3400425" cy="4525963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Справка о тяжелом ранении  гвардии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красноармейца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Тарасенко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В.С.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Выдана начальником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эвакогоспиталя №155 от 11 июня 1945г.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Хранится в семейном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архиве Г.В.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Тарасенко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714375" y="2428875"/>
            <a:ext cx="105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rbel" pitchFamily="34" charset="0"/>
              </a:rPr>
              <a:t>Справка</a:t>
            </a:r>
          </a:p>
        </p:txBody>
      </p:sp>
      <p:pic>
        <p:nvPicPr>
          <p:cNvPr id="35845" name="Picture 4" descr="C:\Documents and Settings\Admin\Мои документы\Мои рисунки\справка Т.В.С..jpg"/>
          <p:cNvPicPr>
            <a:picLocks noChangeAspect="1" noChangeArrowheads="1"/>
          </p:cNvPicPr>
          <p:nvPr/>
        </p:nvPicPr>
        <p:blipFill>
          <a:blip r:embed="rId2"/>
          <a:srcRect l="22981" t="18880" r="22705" b="26665"/>
          <a:stretch>
            <a:fillRect/>
          </a:stretch>
        </p:blipFill>
        <p:spPr bwMode="auto">
          <a:xfrm rot="5674698">
            <a:off x="939007" y="1378744"/>
            <a:ext cx="36337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Встреча братьев </a:t>
            </a:r>
            <a:r>
              <a:rPr lang="ru-RU" b="1" dirty="0" err="1" smtClean="0">
                <a:solidFill>
                  <a:srgbClr val="C00000"/>
                </a:solidFill>
              </a:rPr>
              <a:t>Тарасенко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Германии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Admin\Мои документы\Мои рисунки\фо то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2408" t="7908" r="29130" b="55923"/>
          <a:stretch>
            <a:fillRect/>
          </a:stretch>
        </p:blipFill>
        <p:spPr>
          <a:xfrm>
            <a:off x="1357290" y="1571612"/>
            <a:ext cx="3500462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867" name="Объект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Тарасенко Василий (на снимке слева) со своим братом Тарасенко Иваном после лечения в госпитале.1945г. Германия.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Автор неизвестен.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Хранится в семейном архиве Г.В. Тарасенко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543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За  храбрость, стойкость и мужество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428750"/>
            <a:ext cx="4022725" cy="639763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Орденская книжка к Ордену Отечественной войны </a:t>
            </a:r>
            <a:r>
              <a:rPr lang="en-US" sz="1600" dirty="0" smtClean="0"/>
              <a:t>I</a:t>
            </a:r>
            <a:r>
              <a:rPr lang="ru-RU" sz="1600" dirty="0" smtClean="0"/>
              <a:t> степени </a:t>
            </a:r>
            <a:r>
              <a:rPr lang="ru-RU" sz="1600" dirty="0" err="1" smtClean="0"/>
              <a:t>Тарасенко</a:t>
            </a:r>
            <a:r>
              <a:rPr lang="ru-RU" sz="1600" dirty="0" smtClean="0"/>
              <a:t> В.С.Хранится в семейном архиве Г.В. </a:t>
            </a:r>
            <a:r>
              <a:rPr lang="ru-RU" sz="1600" dirty="0" err="1" smtClean="0"/>
              <a:t>Тарасенко</a:t>
            </a:r>
            <a:endParaRPr lang="ru-RU" sz="1600" dirty="0"/>
          </a:p>
        </p:txBody>
      </p:sp>
      <p:sp>
        <p:nvSpPr>
          <p:cNvPr id="38915" name="Текст 4"/>
          <p:cNvSpPr>
            <a:spLocks noGrp="1"/>
          </p:cNvSpPr>
          <p:nvPr>
            <p:ph type="body" sz="half" idx="3"/>
          </p:nvPr>
        </p:nvSpPr>
        <p:spPr>
          <a:xfrm flipH="1">
            <a:off x="8715375" y="3214688"/>
            <a:ext cx="46038" cy="457200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sp>
        <p:nvSpPr>
          <p:cNvPr id="38916" name="Содержимое 8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 eaLnBrk="1" hangingPunct="1"/>
            <a:endParaRPr lang="ru-RU" smtClean="0"/>
          </a:p>
        </p:txBody>
      </p:sp>
      <p:sp>
        <p:nvSpPr>
          <p:cNvPr id="38917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1643063"/>
            <a:ext cx="4041775" cy="4483100"/>
          </a:xfrm>
        </p:spPr>
        <p:txBody>
          <a:bodyPr/>
          <a:lstStyle/>
          <a:p>
            <a:pPr marL="392113" indent="-273050" eaLnBrk="1" hangingPunct="1"/>
            <a:endParaRPr lang="ru-RU" smtClean="0"/>
          </a:p>
        </p:txBody>
      </p:sp>
      <p:pic>
        <p:nvPicPr>
          <p:cNvPr id="38918" name="Picture 6" descr="C:\Documents and Settings\Admin\Мои документы\Мои рисунки\орденская книжка.jpg"/>
          <p:cNvPicPr>
            <a:picLocks noChangeAspect="1" noChangeArrowheads="1"/>
          </p:cNvPicPr>
          <p:nvPr/>
        </p:nvPicPr>
        <p:blipFill>
          <a:blip r:embed="rId2"/>
          <a:srcRect l="15981" t="5881" r="17390" b="60982"/>
          <a:stretch>
            <a:fillRect/>
          </a:stretch>
        </p:blipFill>
        <p:spPr bwMode="auto">
          <a:xfrm>
            <a:off x="428625" y="2928938"/>
            <a:ext cx="40497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4" descr="C:\Documents and Settings\Admin\Мои документы\Мои рисунки\орденская книжка-1.jpg"/>
          <p:cNvPicPr>
            <a:picLocks noChangeAspect="1" noChangeArrowheads="1"/>
          </p:cNvPicPr>
          <p:nvPr/>
        </p:nvPicPr>
        <p:blipFill>
          <a:blip r:embed="rId3"/>
          <a:srcRect l="22992" t="2525" r="9122" b="64328"/>
          <a:stretch>
            <a:fillRect/>
          </a:stretch>
        </p:blipFill>
        <p:spPr bwMode="auto">
          <a:xfrm>
            <a:off x="4500563" y="2428875"/>
            <a:ext cx="4324350" cy="292893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«Но одно я знаю: ты погиб,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Чтоб сегодня внучка улыбалась.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Память вечным пламенем горит-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Мне ж твоя фамилия досталась…»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/>
            <a:endParaRPr lang="ru-RU" smtClean="0"/>
          </a:p>
        </p:txBody>
      </p:sp>
      <p:pic>
        <p:nvPicPr>
          <p:cNvPr id="7" name="Picture 2" descr="C:\Documents and Settings\Admin\Мои документы\Мои рисунки\фо то 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32408" t="7908" r="29130" b="55923"/>
          <a:stretch>
            <a:fillRect/>
          </a:stretch>
        </p:blipFill>
        <p:spPr>
          <a:xfrm>
            <a:off x="500034" y="500042"/>
            <a:ext cx="1454150" cy="1928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C:\Documents and Settings\Admin\Мои документы\Мои рисунки\тарасенко Иван-2.jpg"/>
          <p:cNvPicPr>
            <a:picLocks noChangeAspect="1" noChangeArrowheads="1"/>
          </p:cNvPicPr>
          <p:nvPr/>
        </p:nvPicPr>
        <p:blipFill>
          <a:blip r:embed="rId3" cstate="print"/>
          <a:srcRect l="36151" t="6236" r="27320" b="55015"/>
          <a:stretch>
            <a:fillRect/>
          </a:stretch>
        </p:blipFill>
        <p:spPr bwMode="auto">
          <a:xfrm>
            <a:off x="6805678" y="4143380"/>
            <a:ext cx="1770902" cy="234312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5931" t="1198" r="10529" b="71723"/>
          <a:stretch>
            <a:fillRect/>
          </a:stretch>
        </p:blipFill>
        <p:spPr bwMode="auto">
          <a:xfrm>
            <a:off x="1357290" y="4429132"/>
            <a:ext cx="2428892" cy="173721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28693" t="4626" r="23842" b="69423"/>
          <a:stretch>
            <a:fillRect/>
          </a:stretch>
        </p:blipFill>
        <p:spPr bwMode="auto">
          <a:xfrm>
            <a:off x="6143636" y="285728"/>
            <a:ext cx="2500330" cy="1932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Admin\Мои документы\Мои рисунки\тар-2.jpg"/>
          <p:cNvPicPr>
            <a:picLocks noChangeAspect="1" noChangeArrowheads="1"/>
          </p:cNvPicPr>
          <p:nvPr/>
        </p:nvPicPr>
        <p:blipFill>
          <a:blip r:embed="rId2"/>
          <a:srcRect l="51408" t="4913" r="20531" b="71774"/>
          <a:stretch>
            <a:fillRect/>
          </a:stretch>
        </p:blipFill>
        <p:spPr bwMode="auto">
          <a:xfrm>
            <a:off x="214313" y="2214563"/>
            <a:ext cx="1854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467600" cy="7858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Бовевые</a:t>
            </a:r>
            <a:r>
              <a:rPr lang="ru-RU" b="1" dirty="0" smtClean="0">
                <a:solidFill>
                  <a:srgbClr val="C00000"/>
                </a:solidFill>
              </a:rPr>
              <a:t> награды В.С. </a:t>
            </a:r>
            <a:r>
              <a:rPr lang="ru-RU" b="1" dirty="0" err="1" smtClean="0">
                <a:solidFill>
                  <a:srgbClr val="C00000"/>
                </a:solidFill>
              </a:rPr>
              <a:t>Тарасенко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9939" name="Picture 2" descr="C:\Documents and Settings\Admin\Мои документы\Мои рисунки\юбил. меда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21869" t="4735" r="5965" b="49492"/>
          <a:stretch>
            <a:fillRect/>
          </a:stretch>
        </p:blipFill>
        <p:spPr>
          <a:xfrm>
            <a:off x="2857500" y="1143000"/>
            <a:ext cx="2286000" cy="2008188"/>
          </a:xfrm>
        </p:spPr>
      </p:pic>
      <p:pic>
        <p:nvPicPr>
          <p:cNvPr id="39940" name="Picture 3" descr="C:\Documents and Settings\Admin\Мои документы\Мои рисунки\юбил. медаль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94338" y="1592263"/>
            <a:ext cx="3222625" cy="4527550"/>
          </a:xfrm>
          <a:ln w="38100">
            <a:solidFill>
              <a:srgbClr val="FFC000"/>
            </a:solidFill>
          </a:ln>
        </p:spPr>
      </p:pic>
      <p:pic>
        <p:nvPicPr>
          <p:cNvPr id="39941" name="Picture 4" descr="C:\Documents and Settings\Admin\Мои документы\Мои рисунки\юб.медаль-2.jpg"/>
          <p:cNvPicPr>
            <a:picLocks noChangeAspect="1" noChangeArrowheads="1"/>
          </p:cNvPicPr>
          <p:nvPr/>
        </p:nvPicPr>
        <p:blipFill>
          <a:blip r:embed="rId5"/>
          <a:srcRect l="13483" t="8752" r="10674" b="54657"/>
          <a:stretch>
            <a:fillRect/>
          </a:stretch>
        </p:blipFill>
        <p:spPr bwMode="auto">
          <a:xfrm>
            <a:off x="6286500" y="2928938"/>
            <a:ext cx="2428875" cy="164941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9942" name="Picture 3" descr="C:\Documents and Settings\Admin\Мои документы\Мои рисунки\юб-1.jpg"/>
          <p:cNvPicPr>
            <a:picLocks noChangeAspect="1" noChangeArrowheads="1"/>
          </p:cNvPicPr>
          <p:nvPr/>
        </p:nvPicPr>
        <p:blipFill>
          <a:blip r:embed="rId6"/>
          <a:srcRect l="13695" t="4105" r="8508" b="58015"/>
          <a:stretch>
            <a:fillRect/>
          </a:stretch>
        </p:blipFill>
        <p:spPr bwMode="auto">
          <a:xfrm>
            <a:off x="214313" y="1285875"/>
            <a:ext cx="2500312" cy="17145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9943" name="Picture 2" descr="C:\Documents and Settings\Admin\Мои документы\Мои рисунки\тар-3.jpg"/>
          <p:cNvPicPr>
            <a:picLocks noChangeAspect="1" noChangeArrowheads="1"/>
          </p:cNvPicPr>
          <p:nvPr/>
        </p:nvPicPr>
        <p:blipFill>
          <a:blip r:embed="rId7"/>
          <a:srcRect l="37653" r="12146" b="73077"/>
          <a:stretch>
            <a:fillRect/>
          </a:stretch>
        </p:blipFill>
        <p:spPr bwMode="auto">
          <a:xfrm>
            <a:off x="1785938" y="2286000"/>
            <a:ext cx="2500312" cy="1571625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9944" name="Picture 3" descr="C:\Documents and Settings\Admin\Мои документы\Мои рисунки\тар-4.jpg"/>
          <p:cNvPicPr>
            <a:picLocks noChangeAspect="1" noChangeArrowheads="1"/>
          </p:cNvPicPr>
          <p:nvPr/>
        </p:nvPicPr>
        <p:blipFill>
          <a:blip r:embed="rId8"/>
          <a:srcRect l="18646" t="3645" r="4893" b="59895"/>
          <a:stretch>
            <a:fillRect/>
          </a:stretch>
        </p:blipFill>
        <p:spPr bwMode="auto">
          <a:xfrm>
            <a:off x="3643313" y="2714625"/>
            <a:ext cx="2428875" cy="16192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9945" name="Picture 4" descr="C:\Documents and Settings\Admin\Мои документы\Мои рисунки\тар-5.jpg"/>
          <p:cNvPicPr>
            <a:picLocks noChangeAspect="1" noChangeArrowheads="1"/>
          </p:cNvPicPr>
          <p:nvPr/>
        </p:nvPicPr>
        <p:blipFill>
          <a:blip r:embed="rId9"/>
          <a:srcRect l="20744" t="2605" r="3580" b="60938"/>
          <a:stretch>
            <a:fillRect/>
          </a:stretch>
        </p:blipFill>
        <p:spPr bwMode="auto">
          <a:xfrm>
            <a:off x="2928938" y="4357688"/>
            <a:ext cx="2571750" cy="17383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9946" name="Picture 5" descr="C:\Documents and Settings\Admin\Мои документы\Мои рисунки\тар-6.jpg"/>
          <p:cNvPicPr>
            <a:picLocks noChangeAspect="1" noChangeArrowheads="1"/>
          </p:cNvPicPr>
          <p:nvPr/>
        </p:nvPicPr>
        <p:blipFill>
          <a:blip r:embed="rId10"/>
          <a:srcRect l="27278" t="3703" b="57234"/>
          <a:stretch>
            <a:fillRect/>
          </a:stretch>
        </p:blipFill>
        <p:spPr bwMode="auto">
          <a:xfrm>
            <a:off x="5643563" y="1071563"/>
            <a:ext cx="2428875" cy="1766887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9947" name="Picture 3" descr="C:\Documents and Settings\Admin\Мои документы\Мои рисунки\тар-10.jpg"/>
          <p:cNvPicPr>
            <a:picLocks noChangeAspect="1" noChangeArrowheads="1"/>
          </p:cNvPicPr>
          <p:nvPr/>
        </p:nvPicPr>
        <p:blipFill>
          <a:blip r:embed="rId11"/>
          <a:srcRect l="26587" t="1410" r="5952" b="63345"/>
          <a:stretch>
            <a:fillRect/>
          </a:stretch>
        </p:blipFill>
        <p:spPr bwMode="auto">
          <a:xfrm>
            <a:off x="428625" y="4500563"/>
            <a:ext cx="2622550" cy="19288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Заключение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3657600" cy="4886325"/>
          </a:xfrm>
        </p:spPr>
        <p:txBody>
          <a:bodyPr>
            <a:normAutofit fontScale="92500" lnSpcReduction="20000"/>
          </a:bodyPr>
          <a:lstStyle/>
          <a:p>
            <a:pPr marL="177800" indent="-4127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…Война – это страшное зло, трагедия для миллионов человеческих судеб. Но в то же время  война проявляет сущность каждого человека, проверяет его на преданность Родине, храбрость, мужество, умение остаться человеком в самое трудное время…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70375" y="1143000"/>
            <a:ext cx="4302125" cy="5029200"/>
          </a:xfrm>
        </p:spPr>
        <p:txBody>
          <a:bodyPr>
            <a:normAutofit fontScale="92500" lnSpcReduction="2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dirty="0" smtClean="0"/>
              <a:t>Судьба членов семьи моего </a:t>
            </a:r>
            <a:r>
              <a:rPr lang="ru-RU" sz="2200" b="1" dirty="0" err="1" smtClean="0"/>
              <a:t>прадедушкиТарасенко</a:t>
            </a:r>
            <a:r>
              <a:rPr lang="ru-RU" sz="2200" b="1" dirty="0" smtClean="0"/>
              <a:t>  Василия- пример    беззаветного служения                   Родине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Picture 2" descr="C:\Documents and Settings\Admin\Мои документы\Мои рисунки\тарасы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00690" y="2428674"/>
            <a:ext cx="1732182" cy="244695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Documents and Settings\Admin\Мои документы\Мои рисунки\тарасы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29066"/>
            <a:ext cx="1327621" cy="18754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Admin\Мои документы\Мои рисунки\фо то 1.jpg"/>
          <p:cNvPicPr>
            <a:picLocks noChangeAspect="1" noChangeArrowheads="1"/>
          </p:cNvPicPr>
          <p:nvPr/>
        </p:nvPicPr>
        <p:blipFill>
          <a:blip r:embed="rId4" cstate="print"/>
          <a:srcRect l="32408" t="7908" r="29130" b="55923"/>
          <a:stretch>
            <a:fillRect/>
          </a:stretch>
        </p:blipFill>
        <p:spPr bwMode="auto">
          <a:xfrm>
            <a:off x="6715140" y="4429131"/>
            <a:ext cx="1714512" cy="2274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2144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Рождение семьи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Сергея Александровича </a:t>
            </a:r>
            <a:r>
              <a:rPr lang="ru-RU" sz="2400" b="1" dirty="0" err="1" smtClean="0">
                <a:solidFill>
                  <a:srgbClr val="C00000"/>
                </a:solidFill>
              </a:rPr>
              <a:t>Тарасенко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059" t="51862" r="13578" b="4845"/>
          <a:stretch>
            <a:fillRect/>
          </a:stretch>
        </p:blipFill>
        <p:spPr>
          <a:xfrm>
            <a:off x="428596" y="1142984"/>
            <a:ext cx="2643206" cy="201387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92D05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074" t="51398" r="31705" b="21875"/>
          <a:stretch>
            <a:fillRect/>
          </a:stretch>
        </p:blipFill>
        <p:spPr bwMode="auto">
          <a:xfrm>
            <a:off x="5715008" y="1285860"/>
            <a:ext cx="2714644" cy="1960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57188" y="3286125"/>
            <a:ext cx="30718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Свадьба Сергея и Марфы   Тарасенко. Автор неизвестен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1920г, с Спасское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Хранится в семейном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архиве Доценко В.И.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500688" y="3214688"/>
            <a:ext cx="3357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Дом семьи С.А. Тарасенко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Автор неизвестен.1953год,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с. Спасское Бурлацкого района.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Хранится в собрании документов семьи  О.И. Доценко</a:t>
            </a:r>
          </a:p>
        </p:txBody>
      </p:sp>
      <p:pic>
        <p:nvPicPr>
          <p:cNvPr id="29697" name="Picture 1" descr="C:\Documents and Settings\Admin\Рабочий стол\исследов. работа\фото для  валиНовая папка (2)\100_1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286124"/>
            <a:ext cx="2442287" cy="2056663"/>
          </a:xfrm>
          <a:prstGeom prst="ellipse">
            <a:avLst/>
          </a:prstGeom>
          <a:ln w="1905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2714625" y="5286375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Дом С.А.Тарасенко сегодня. Автор Тарасенко Г.В. село Спасское, 2019год.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Накануне Великой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Отечественной войны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dmin\Мои документы\Мои рисунки\тарасы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92348" y="1393678"/>
            <a:ext cx="3286150" cy="4642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572125" y="1571625"/>
            <a:ext cx="250031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Марфа и Сергей Тарасенко.Автор неизвестен.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1939год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С. Спасское Благодарненского района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Хранится в семейном архиве Г.В. Тарасенко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Тарасенко</a:t>
            </a:r>
            <a:r>
              <a:rPr lang="ru-RU" b="1" dirty="0" smtClean="0">
                <a:solidFill>
                  <a:srgbClr val="C00000"/>
                </a:solidFill>
              </a:rPr>
              <a:t> Петр Сергеевич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5931" t="1198" r="10529" b="71723"/>
          <a:stretch>
            <a:fillRect/>
          </a:stretch>
        </p:blipFill>
        <p:spPr>
          <a:xfrm>
            <a:off x="428596" y="1285860"/>
            <a:ext cx="2899856" cy="2074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571625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Тарасенко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 снимке справа).Автор неизвестен.1942 год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Хранится в семейном архиве О.И. Доценко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Погиб на Украине в ноябре 1943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dmin\Мои документы\Мои рисунки\тарасы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496"/>
            <a:ext cx="2500330" cy="3532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85750" y="4572000"/>
            <a:ext cx="2357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Красноармеец Петр Тарасенко. Автор неизвестен. 1943г.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Хранится в семейном архиве Г.В. Тарасенко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572125"/>
            <a:ext cx="86106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         </a:t>
            </a:r>
            <a:r>
              <a:rPr lang="ru-RU" dirty="0" err="1" smtClean="0">
                <a:solidFill>
                  <a:srgbClr val="C00000"/>
                </a:solidFill>
              </a:rPr>
              <a:t>Тарасенко</a:t>
            </a:r>
            <a:r>
              <a:rPr lang="ru-RU" dirty="0" smtClean="0">
                <a:solidFill>
                  <a:srgbClr val="C00000"/>
                </a:solidFill>
              </a:rPr>
              <a:t> Иван Сергеевич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1685925" cy="528637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sp>
        <p:nvSpPr>
          <p:cNvPr id="22531" name="Текст 4"/>
          <p:cNvSpPr>
            <a:spLocks noGrp="1"/>
          </p:cNvSpPr>
          <p:nvPr>
            <p:ph type="body" sz="half" idx="3"/>
          </p:nvPr>
        </p:nvSpPr>
        <p:spPr>
          <a:xfrm>
            <a:off x="5072063" y="666750"/>
            <a:ext cx="3865562" cy="639763"/>
          </a:xfrm>
        </p:spPr>
        <p:txBody>
          <a:bodyPr/>
          <a:lstStyle/>
          <a:p>
            <a:pPr marL="63500" eaLnBrk="1" hangingPunct="1"/>
            <a:r>
              <a:rPr lang="ru-RU" sz="1800" smtClean="0"/>
              <a:t>Генерал </a:t>
            </a:r>
          </a:p>
          <a:p>
            <a:pPr marL="63500" eaLnBrk="1" hangingPunct="1"/>
            <a:r>
              <a:rPr lang="ru-RU" sz="1800" smtClean="0"/>
              <a:t> К. Рокоссовский</a:t>
            </a:r>
          </a:p>
        </p:txBody>
      </p:sp>
      <p:pic>
        <p:nvPicPr>
          <p:cNvPr id="2050" name="Picture 2" descr="C:\Documents and Settings\Admin\Мои документы\Мои рисунки\тарасенко Иван-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36151" t="6236" r="27320" b="55015"/>
          <a:stretch>
            <a:fillRect/>
          </a:stretch>
        </p:blipFill>
        <p:spPr>
          <a:xfrm>
            <a:off x="357158" y="285728"/>
            <a:ext cx="3571900" cy="4727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3" name="Содержимое 5"/>
          <p:cNvSpPr>
            <a:spLocks noGrp="1"/>
          </p:cNvSpPr>
          <p:nvPr>
            <p:ph sz="quarter" idx="4"/>
          </p:nvPr>
        </p:nvSpPr>
        <p:spPr>
          <a:xfrm>
            <a:off x="1714500" y="4357688"/>
            <a:ext cx="2643188" cy="1660525"/>
          </a:xfrm>
        </p:spPr>
        <p:txBody>
          <a:bodyPr/>
          <a:lstStyle/>
          <a:p>
            <a:pPr marL="392113" indent="-273050" eaLnBrk="1" hangingPunct="1"/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7166"/>
            <a:ext cx="1871071" cy="231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4143375" y="1858963"/>
            <a:ext cx="47148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1942 году – в составе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Донского фронта под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командованием генерала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Рокоссовского участвовал в Сталинградской битве.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31 января 1943г. …он вез в своей машине пленного фельдмаршала Паулюса на допрос в штаб армии генерала Рокоссовского.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Первая боевая награда красноармейца </a:t>
            </a:r>
            <a:r>
              <a:rPr lang="ru-RU" dirty="0" err="1" smtClean="0">
                <a:solidFill>
                  <a:srgbClr val="C00000"/>
                </a:solidFill>
              </a:rPr>
              <a:t>Тарасенко</a:t>
            </a:r>
            <a:r>
              <a:rPr lang="ru-RU" dirty="0" smtClean="0">
                <a:solidFill>
                  <a:srgbClr val="C00000"/>
                </a:solidFill>
              </a:rPr>
              <a:t> Ивана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968375"/>
            <a:ext cx="2614613" cy="460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3"/>
          </p:nvPr>
        </p:nvSpPr>
        <p:spPr>
          <a:xfrm>
            <a:off x="4500563" y="1214438"/>
            <a:ext cx="4041775" cy="928687"/>
          </a:xfrm>
        </p:spPr>
        <p:txBody>
          <a:bodyPr/>
          <a:lstStyle/>
          <a:p>
            <a:pPr marL="63500" eaLnBrk="1" hangingPunct="1"/>
            <a:r>
              <a:rPr lang="ru-RU" sz="1400" smtClean="0"/>
              <a:t>Удостоверение о награждении Тарасенко И.С. медалью «За оборону Сталинграда»</a:t>
            </a:r>
          </a:p>
          <a:p>
            <a:pPr marL="63500" eaLnBrk="1" hangingPunct="1"/>
            <a:r>
              <a:rPr lang="ru-RU" sz="1400" smtClean="0"/>
              <a:t>Хранится в семейном архиве О.И. Доценко</a:t>
            </a:r>
          </a:p>
        </p:txBody>
      </p:sp>
      <p:pic>
        <p:nvPicPr>
          <p:cNvPr id="7" name="Содержимое 5" descr="тарасенко Иван-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2605" t="8296" r="12448" b="24647"/>
          <a:stretch>
            <a:fillRect/>
          </a:stretch>
        </p:blipFill>
        <p:spPr>
          <a:xfrm>
            <a:off x="500034" y="214290"/>
            <a:ext cx="3357586" cy="4778104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3557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928938"/>
            <a:ext cx="4041775" cy="3197225"/>
          </a:xfrm>
        </p:spPr>
        <p:txBody>
          <a:bodyPr/>
          <a:lstStyle/>
          <a:p>
            <a:pPr marL="392113" indent="-273050" eaLnBrk="1" hangingPunct="1"/>
            <a:endParaRPr lang="ru-RU" smtClean="0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286000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Боевые награды Ивана Сергеевича </a:t>
            </a:r>
            <a:r>
              <a:rPr lang="ru-RU" dirty="0" err="1" smtClean="0">
                <a:solidFill>
                  <a:srgbClr val="C00000"/>
                </a:solidFill>
              </a:rPr>
              <a:t>Тарасенко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968375"/>
            <a:ext cx="1614488" cy="246063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64075" y="922338"/>
            <a:ext cx="1550988" cy="4603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074" name="Picture 2" descr="C:\Documents and Settings\Admin\Мои документы\Мои рисунки\тарасенко Иван-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3649" t="4181" b="56798"/>
          <a:stretch>
            <a:fillRect/>
          </a:stretch>
        </p:blipFill>
        <p:spPr>
          <a:xfrm>
            <a:off x="3929058" y="428604"/>
            <a:ext cx="2767670" cy="2000264"/>
          </a:xfrm>
          <a:prstGeom prst="roundRect">
            <a:avLst>
              <a:gd name="adj" fmla="val 16667"/>
            </a:avLst>
          </a:prstGeom>
          <a:ln w="381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Documents and Settings\Admin\Мои документы\Мои рисунки\тарасенко Иван-3.jpg"/>
          <p:cNvPicPr>
            <a:picLocks noChangeAspect="1" noChangeArrowheads="1"/>
          </p:cNvPicPr>
          <p:nvPr/>
        </p:nvPicPr>
        <p:blipFill>
          <a:blip r:embed="rId2" cstate="print"/>
          <a:srcRect l="19708" t="52958" r="7375" b="10808"/>
          <a:stretch>
            <a:fillRect/>
          </a:stretch>
        </p:blipFill>
        <p:spPr bwMode="auto">
          <a:xfrm>
            <a:off x="428596" y="428604"/>
            <a:ext cx="2744868" cy="1928826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Documents and Settings\История\песни для конкурса\Рабочий стол\материалы к проекту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62525">
            <a:off x="949471" y="2618705"/>
            <a:ext cx="1722625" cy="2459675"/>
          </a:xfrm>
          <a:prstGeom prst="roundRect">
            <a:avLst>
              <a:gd name="adj" fmla="val 11111"/>
            </a:avLst>
          </a:prstGeom>
          <a:ln w="1905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50707">
            <a:off x="7052478" y="581421"/>
            <a:ext cx="1249941" cy="2125903"/>
          </a:xfrm>
          <a:prstGeom prst="roundRect">
            <a:avLst>
              <a:gd name="adj" fmla="val 11111"/>
            </a:avLst>
          </a:prstGeom>
          <a:ln w="1905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4584" name="Содержимое 10" descr="C:\Documents and Settings\Admin\Мои документы\Мои рисунки\тарасенко Иван-5.jpg"/>
          <p:cNvPicPr>
            <a:picLocks noGrp="1"/>
          </p:cNvPicPr>
          <p:nvPr>
            <p:ph sz="quarter" idx="4"/>
          </p:nvPr>
        </p:nvPicPr>
        <p:blipFill>
          <a:blip r:embed="rId5"/>
          <a:srcRect l="18282" t="6631" r="7953" b="57755"/>
          <a:stretch>
            <a:fillRect/>
          </a:stretch>
        </p:blipFill>
        <p:spPr>
          <a:xfrm>
            <a:off x="3429000" y="2928938"/>
            <a:ext cx="3429000" cy="2000250"/>
          </a:xfrm>
          <a:ln>
            <a:solidFill>
              <a:srgbClr val="0070C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688"/>
            <a:ext cx="8229600" cy="928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Орденская книжка </a:t>
            </a:r>
            <a:r>
              <a:rPr lang="ru-RU" sz="4000" dirty="0" err="1" smtClean="0">
                <a:solidFill>
                  <a:srgbClr val="C00000"/>
                </a:solidFill>
              </a:rPr>
              <a:t>И.Тарасенко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50" y="785813"/>
            <a:ext cx="2479675" cy="182562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5603" name="Текст 4"/>
          <p:cNvSpPr>
            <a:spLocks noGrp="1"/>
          </p:cNvSpPr>
          <p:nvPr>
            <p:ph type="body" sz="half" idx="3"/>
          </p:nvPr>
        </p:nvSpPr>
        <p:spPr>
          <a:xfrm>
            <a:off x="2786063" y="2786063"/>
            <a:ext cx="998537" cy="2251075"/>
          </a:xfrm>
        </p:spPr>
        <p:txBody>
          <a:bodyPr/>
          <a:lstStyle/>
          <a:p>
            <a:pPr marL="63500" eaLnBrk="1" hangingPunct="1"/>
            <a:endParaRPr lang="ru-RU" smtClean="0"/>
          </a:p>
        </p:txBody>
      </p:sp>
      <p:sp>
        <p:nvSpPr>
          <p:cNvPr id="25604" name="Содержимое 9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 eaLnBrk="1" hangingPunct="1"/>
            <a:endParaRPr lang="ru-RU" smtClean="0"/>
          </a:p>
        </p:txBody>
      </p:sp>
      <p:pic>
        <p:nvPicPr>
          <p:cNvPr id="25605" name="Picture 2" descr="C:\Documents and Settings\Admin\Мои документы\Мои рисунки\тарасенко Иван- 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l="23221" t="2554" r="5713" b="61028"/>
          <a:stretch>
            <a:fillRect/>
          </a:stretch>
        </p:blipFill>
        <p:spPr>
          <a:xfrm>
            <a:off x="1285875" y="0"/>
            <a:ext cx="4435475" cy="3214688"/>
          </a:xfrm>
          <a:ln w="19050"/>
        </p:spPr>
      </p:pic>
      <p:pic>
        <p:nvPicPr>
          <p:cNvPr id="25606" name="Picture 3" descr="C:\Documents and Settings\Admin\Мои документы\Мои рисунки\тарасенко Иван- 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21741" t="6429" r="8304" b="57413"/>
          <a:stretch>
            <a:fillRect/>
          </a:stretch>
        </p:blipFill>
        <p:spPr>
          <a:xfrm>
            <a:off x="428625" y="2714625"/>
            <a:ext cx="4329113" cy="3092450"/>
          </a:xfrm>
          <a:ln w="19050">
            <a:solidFill>
              <a:schemeClr val="tx1"/>
            </a:solidFill>
          </a:ln>
        </p:spPr>
      </p:pic>
      <p:pic>
        <p:nvPicPr>
          <p:cNvPr id="25607" name="Picture 3" descr="o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2286000"/>
            <a:ext cx="33258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2739</TotalTime>
  <Words>449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                                                </vt:lpstr>
      <vt:lpstr>Слайд 2</vt:lpstr>
      <vt:lpstr>Рождение семьи  Сергея Александровича Тарасенко</vt:lpstr>
      <vt:lpstr>Накануне Великой  Отечественной войны</vt:lpstr>
      <vt:lpstr>Тарасенко Петр Сергеевич</vt:lpstr>
      <vt:lpstr>         Тарасенко Иван Сергеевич</vt:lpstr>
      <vt:lpstr>Первая боевая награда красноармейца Тарасенко Ивана</vt:lpstr>
      <vt:lpstr>Боевые награды Ивана Сергеевича Тарасенко</vt:lpstr>
      <vt:lpstr>Орденская книжка И.Тарасенко</vt:lpstr>
      <vt:lpstr>Слайд 10</vt:lpstr>
      <vt:lpstr>Боевая спутница младшего сержанта И.Тарасенко</vt:lpstr>
      <vt:lpstr>Свидетельство о рождении Василия Тарасенко. 1925 г., с. Спасское. Хранится в семейном архиве Тарасенко Г.В.</vt:lpstr>
      <vt:lpstr>Красноармейская книжка  Тарасенко В.С. Выдана 22.04.1948г. Хранится в семейном архиве   Тарасенко Г.В.</vt:lpstr>
      <vt:lpstr>Военный билет красноармейца Василия Тарасенко</vt:lpstr>
      <vt:lpstr>Слайд 15</vt:lpstr>
      <vt:lpstr>Слайд 16</vt:lpstr>
      <vt:lpstr>Справка о тяжелом ранении гвардии красноармейца Тарасенко</vt:lpstr>
      <vt:lpstr>Встреча братьев Тарасенко  в Германии</vt:lpstr>
      <vt:lpstr>За  храбрость, стойкость и мужество</vt:lpstr>
      <vt:lpstr>Бовевые награды В.С. Тарасенко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267</cp:revision>
  <dcterms:modified xsi:type="dcterms:W3CDTF">2025-01-11T16:20:41Z</dcterms:modified>
</cp:coreProperties>
</file>