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98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  <p:sldId id="27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3974CCF-3F5F-4077-AB8E-D913680A7CAB}">
  <a:tblStyle styleId="{53974CCF-3F5F-4077-AB8E-D913680A7C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b7a2474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b7a24746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1d838b627_4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1d838b627_4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cb5443854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fcb5443854_1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81fbe1a56_1_19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f81fbe1a56_1_19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f81fbe1a56_1_18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f81fbe1a56_1_18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1d838b62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1d838b62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4228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207fd22f2_0_25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207fd22f2_0_25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1d838b62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1d838b62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e1d838b627_4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e1d838b627_4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r="9132" b="9255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09562" y="618050"/>
            <a:ext cx="5788500" cy="24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09562" y="3088150"/>
            <a:ext cx="28101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3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67" name="Google Shape;67;p13"/>
            <p:cNvPicPr preferRelativeResize="0"/>
            <p:nvPr/>
          </p:nvPicPr>
          <p:blipFill rotWithShape="1">
            <a:blip r:embed="rId2">
              <a:alphaModFix amt="49000"/>
            </a:blip>
            <a:srcRect t="5082" r="9132" b="14750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 rotWithShape="1">
            <a:blip r:embed="rId3">
              <a:alphaModFix/>
            </a:blip>
            <a:srcRect l="23521" t="41230" r="58692" b="28181"/>
            <a:stretch/>
          </p:blipFill>
          <p:spPr>
            <a:xfrm>
              <a:off x="0" y="3495275"/>
              <a:ext cx="1602151" cy="164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 rotWithShape="1">
            <a:blip r:embed="rId3">
              <a:alphaModFix/>
            </a:blip>
            <a:srcRect l="41351" t="35130" r="45354" b="24019"/>
            <a:stretch/>
          </p:blipFill>
          <p:spPr>
            <a:xfrm>
              <a:off x="7674850" y="2443050"/>
              <a:ext cx="1469148" cy="2700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382200" y="1693162"/>
            <a:ext cx="28743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382200" y="23049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/>
          </p:nvPr>
        </p:nvSpPr>
        <p:spPr>
          <a:xfrm>
            <a:off x="4874750" y="1693162"/>
            <a:ext cx="28743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4874750" y="23049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"/>
          </p:nvPr>
        </p:nvSpPr>
        <p:spPr>
          <a:xfrm>
            <a:off x="1382200" y="3367609"/>
            <a:ext cx="28743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1382200" y="3983047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6"/>
          </p:nvPr>
        </p:nvSpPr>
        <p:spPr>
          <a:xfrm>
            <a:off x="4884950" y="3367609"/>
            <a:ext cx="28539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7"/>
          </p:nvPr>
        </p:nvSpPr>
        <p:spPr>
          <a:xfrm>
            <a:off x="4874750" y="3983047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9" hasCustomPrompt="1"/>
          </p:nvPr>
        </p:nvSpPr>
        <p:spPr>
          <a:xfrm>
            <a:off x="2423200" y="1256604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13" hasCustomPrompt="1"/>
          </p:nvPr>
        </p:nvSpPr>
        <p:spPr>
          <a:xfrm>
            <a:off x="2423200" y="2944275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4" hasCustomPrompt="1"/>
          </p:nvPr>
        </p:nvSpPr>
        <p:spPr>
          <a:xfrm>
            <a:off x="5915750" y="1256604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5" hasCustomPrompt="1"/>
          </p:nvPr>
        </p:nvSpPr>
        <p:spPr>
          <a:xfrm>
            <a:off x="5915750" y="2933626"/>
            <a:ext cx="792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 flipH="1">
            <a:off x="0" y="0"/>
            <a:ext cx="9150424" cy="5143499"/>
            <a:chOff x="-6423" y="0"/>
            <a:chExt cx="9150424" cy="5143499"/>
          </a:xfrm>
        </p:grpSpPr>
        <p:pic>
          <p:nvPicPr>
            <p:cNvPr id="85" name="Google Shape;85;p14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 flipH="1"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4"/>
            <p:cNvPicPr preferRelativeResize="0"/>
            <p:nvPr/>
          </p:nvPicPr>
          <p:blipFill rotWithShape="1">
            <a:blip r:embed="rId3">
              <a:alphaModFix/>
            </a:blip>
            <a:srcRect l="60738" t="-676" r="26666" b="2646"/>
            <a:stretch/>
          </p:blipFill>
          <p:spPr>
            <a:xfrm flipH="1">
              <a:off x="-6423" y="1495475"/>
              <a:ext cx="1151699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4"/>
            <p:cNvPicPr preferRelativeResize="0"/>
            <p:nvPr/>
          </p:nvPicPr>
          <p:blipFill rotWithShape="1">
            <a:blip r:embed="rId4">
              <a:alphaModFix/>
            </a:blip>
            <a:srcRect l="40995" r="2405"/>
            <a:stretch/>
          </p:blipFill>
          <p:spPr>
            <a:xfrm flipH="1">
              <a:off x="8270651" y="1298600"/>
              <a:ext cx="873350" cy="1297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19"/>
          <p:cNvGrpSpPr/>
          <p:nvPr/>
        </p:nvGrpSpPr>
        <p:grpSpPr>
          <a:xfrm>
            <a:off x="-33275" y="304800"/>
            <a:ext cx="9177277" cy="4838700"/>
            <a:chOff x="-32825" y="0"/>
            <a:chExt cx="9053247" cy="4269567"/>
          </a:xfrm>
        </p:grpSpPr>
        <p:pic>
          <p:nvPicPr>
            <p:cNvPr id="115" name="Google Shape;115;p19"/>
            <p:cNvPicPr preferRelativeResize="0"/>
            <p:nvPr/>
          </p:nvPicPr>
          <p:blipFill rotWithShape="1">
            <a:blip r:embed="rId2">
              <a:alphaModFix amt="48000"/>
            </a:blip>
            <a:srcRect r="10362" b="24676"/>
            <a:stretch/>
          </p:blipFill>
          <p:spPr>
            <a:xfrm>
              <a:off x="0" y="0"/>
              <a:ext cx="9020422" cy="4269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9"/>
            <p:cNvPicPr preferRelativeResize="0"/>
            <p:nvPr/>
          </p:nvPicPr>
          <p:blipFill rotWithShape="1">
            <a:blip r:embed="rId3">
              <a:alphaModFix/>
            </a:blip>
            <a:srcRect l="17422" t="5990" r="58145" b="33134"/>
            <a:stretch/>
          </p:blipFill>
          <p:spPr>
            <a:xfrm flipH="1">
              <a:off x="6767632" y="974874"/>
              <a:ext cx="2252788" cy="3294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9"/>
            <p:cNvPicPr preferRelativeResize="0"/>
            <p:nvPr/>
          </p:nvPicPr>
          <p:blipFill rotWithShape="1">
            <a:blip r:embed="rId3">
              <a:alphaModFix/>
            </a:blip>
            <a:srcRect l="42764" r="41588" b="11598"/>
            <a:stretch/>
          </p:blipFill>
          <p:spPr>
            <a:xfrm flipH="1">
              <a:off x="-32825" y="254169"/>
              <a:ext cx="1297844" cy="40153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1024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1024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/>
          </p:nvPr>
        </p:nvSpPr>
        <p:spPr>
          <a:xfrm>
            <a:off x="3403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3"/>
          </p:nvPr>
        </p:nvSpPr>
        <p:spPr>
          <a:xfrm>
            <a:off x="3403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4"/>
          </p:nvPr>
        </p:nvSpPr>
        <p:spPr>
          <a:xfrm>
            <a:off x="5782800" y="2560181"/>
            <a:ext cx="23364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5"/>
          </p:nvPr>
        </p:nvSpPr>
        <p:spPr>
          <a:xfrm>
            <a:off x="5782800" y="3122806"/>
            <a:ext cx="23364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0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127" name="Google Shape;127;p20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0"/>
            <p:cNvPicPr preferRelativeResize="0"/>
            <p:nvPr/>
          </p:nvPicPr>
          <p:blipFill rotWithShape="1">
            <a:blip r:embed="rId3">
              <a:alphaModFix/>
            </a:blip>
            <a:srcRect l="42945" t="5990" r="47750" b="19962"/>
            <a:stretch/>
          </p:blipFill>
          <p:spPr>
            <a:xfrm>
              <a:off x="8207775" y="152400"/>
              <a:ext cx="936224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0"/>
            <p:cNvPicPr preferRelativeResize="0"/>
            <p:nvPr/>
          </p:nvPicPr>
          <p:blipFill rotWithShape="1">
            <a:blip r:embed="rId3">
              <a:alphaModFix/>
            </a:blip>
            <a:srcRect l="28929" t="8771" r="60831" b="8165"/>
            <a:stretch/>
          </p:blipFill>
          <p:spPr>
            <a:xfrm>
              <a:off x="0" y="91175"/>
              <a:ext cx="1030349" cy="5000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948600" y="156597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306050" y="21525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 idx="2"/>
          </p:nvPr>
        </p:nvSpPr>
        <p:spPr>
          <a:xfrm>
            <a:off x="4580801" y="1565975"/>
            <a:ext cx="3614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3"/>
          </p:nvPr>
        </p:nvSpPr>
        <p:spPr>
          <a:xfrm>
            <a:off x="4951001" y="21525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4"/>
          </p:nvPr>
        </p:nvSpPr>
        <p:spPr>
          <a:xfrm>
            <a:off x="948600" y="316188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5"/>
          </p:nvPr>
        </p:nvSpPr>
        <p:spPr>
          <a:xfrm>
            <a:off x="1306050" y="3746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6"/>
          </p:nvPr>
        </p:nvSpPr>
        <p:spPr>
          <a:xfrm>
            <a:off x="4593551" y="3161885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7"/>
          </p:nvPr>
        </p:nvSpPr>
        <p:spPr>
          <a:xfrm>
            <a:off x="4951001" y="374636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21"/>
          <p:cNvGrpSpPr/>
          <p:nvPr/>
        </p:nvGrpSpPr>
        <p:grpSpPr>
          <a:xfrm>
            <a:off x="0" y="0"/>
            <a:ext cx="9144001" cy="5143499"/>
            <a:chOff x="0" y="0"/>
            <a:chExt cx="9144001" cy="5143499"/>
          </a:xfrm>
        </p:grpSpPr>
        <p:pic>
          <p:nvPicPr>
            <p:cNvPr id="141" name="Google Shape;141;p21"/>
            <p:cNvPicPr preferRelativeResize="0"/>
            <p:nvPr/>
          </p:nvPicPr>
          <p:blipFill rotWithShape="1">
            <a:blip r:embed="rId2">
              <a:alphaModFix amt="49000"/>
            </a:blip>
            <a:srcRect t="5082" r="9132" b="14750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1"/>
            <p:cNvPicPr preferRelativeResize="0"/>
            <p:nvPr/>
          </p:nvPicPr>
          <p:blipFill rotWithShape="1">
            <a:blip r:embed="rId3">
              <a:alphaModFix/>
            </a:blip>
            <a:srcRect l="30107" t="39547" r="60287" b="29863"/>
            <a:stretch/>
          </p:blipFill>
          <p:spPr>
            <a:xfrm>
              <a:off x="0" y="2123675"/>
              <a:ext cx="865099" cy="1648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1"/>
            <p:cNvPicPr preferRelativeResize="0"/>
            <p:nvPr/>
          </p:nvPicPr>
          <p:blipFill rotWithShape="1">
            <a:blip r:embed="rId3">
              <a:alphaModFix/>
            </a:blip>
            <a:srcRect l="43177" t="33660" r="50050" b="25490"/>
            <a:stretch/>
          </p:blipFill>
          <p:spPr>
            <a:xfrm>
              <a:off x="8395625" y="2366850"/>
              <a:ext cx="748377" cy="2700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2"/>
          </p:nvPr>
        </p:nvSpPr>
        <p:spPr>
          <a:xfrm>
            <a:off x="719975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719975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3"/>
          </p:nvPr>
        </p:nvSpPr>
        <p:spPr>
          <a:xfrm>
            <a:off x="3419248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4"/>
          </p:nvPr>
        </p:nvSpPr>
        <p:spPr>
          <a:xfrm>
            <a:off x="3419244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 idx="5"/>
          </p:nvPr>
        </p:nvSpPr>
        <p:spPr>
          <a:xfrm>
            <a:off x="719975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6"/>
          </p:nvPr>
        </p:nvSpPr>
        <p:spPr>
          <a:xfrm>
            <a:off x="719975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title" idx="7"/>
          </p:nvPr>
        </p:nvSpPr>
        <p:spPr>
          <a:xfrm>
            <a:off x="3419248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8"/>
          </p:nvPr>
        </p:nvSpPr>
        <p:spPr>
          <a:xfrm>
            <a:off x="3419244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 idx="9"/>
          </p:nvPr>
        </p:nvSpPr>
        <p:spPr>
          <a:xfrm>
            <a:off x="6118520" y="18523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13"/>
          </p:nvPr>
        </p:nvSpPr>
        <p:spPr>
          <a:xfrm>
            <a:off x="6118520" y="22864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 idx="14"/>
          </p:nvPr>
        </p:nvSpPr>
        <p:spPr>
          <a:xfrm>
            <a:off x="6118520" y="3590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15"/>
          </p:nvPr>
        </p:nvSpPr>
        <p:spPr>
          <a:xfrm>
            <a:off x="6118520" y="4024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4"/>
          <p:cNvGrpSpPr/>
          <p:nvPr/>
        </p:nvGrpSpPr>
        <p:grpSpPr>
          <a:xfrm flipH="1">
            <a:off x="0" y="0"/>
            <a:ext cx="9144001" cy="5143499"/>
            <a:chOff x="0" y="0"/>
            <a:chExt cx="9144001" cy="5143499"/>
          </a:xfrm>
        </p:grpSpPr>
        <p:pic>
          <p:nvPicPr>
            <p:cNvPr id="174" name="Google Shape;174;p24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4"/>
            <p:cNvPicPr preferRelativeResize="0"/>
            <p:nvPr/>
          </p:nvPicPr>
          <p:blipFill rotWithShape="1">
            <a:blip r:embed="rId3">
              <a:alphaModFix/>
            </a:blip>
            <a:srcRect l="60738" t="-676" r="17570" b="2646"/>
            <a:stretch/>
          </p:blipFill>
          <p:spPr>
            <a:xfrm flipH="1">
              <a:off x="0" y="1495475"/>
              <a:ext cx="1983476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4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 flipH="1">
              <a:off x="7992298" y="2010025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5"/>
          <p:cNvGrpSpPr/>
          <p:nvPr/>
        </p:nvGrpSpPr>
        <p:grpSpPr>
          <a:xfrm flipH="1">
            <a:off x="-2" y="0"/>
            <a:ext cx="9144003" cy="5162075"/>
            <a:chOff x="0" y="0"/>
            <a:chExt cx="9020424" cy="4554906"/>
          </a:xfrm>
        </p:grpSpPr>
        <p:pic>
          <p:nvPicPr>
            <p:cNvPr id="179" name="Google Shape;179;p25"/>
            <p:cNvPicPr preferRelativeResize="0"/>
            <p:nvPr/>
          </p:nvPicPr>
          <p:blipFill rotWithShape="1">
            <a:blip r:embed="rId2">
              <a:alphaModFix amt="48000"/>
            </a:blip>
            <a:srcRect r="10362" b="19929"/>
            <a:stretch/>
          </p:blipFill>
          <p:spPr>
            <a:xfrm>
              <a:off x="2" y="0"/>
              <a:ext cx="9020422" cy="45385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5"/>
            <p:cNvPicPr preferRelativeResize="0"/>
            <p:nvPr/>
          </p:nvPicPr>
          <p:blipFill rotWithShape="1">
            <a:blip r:embed="rId3">
              <a:alphaModFix/>
            </a:blip>
            <a:srcRect l="13343" t="5995" r="59199" b="26023"/>
            <a:stretch/>
          </p:blipFill>
          <p:spPr>
            <a:xfrm flipH="1">
              <a:off x="6257522" y="539509"/>
              <a:ext cx="2762900" cy="4015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5"/>
            <p:cNvPicPr preferRelativeResize="0"/>
            <p:nvPr/>
          </p:nvPicPr>
          <p:blipFill rotWithShape="1">
            <a:blip r:embed="rId3">
              <a:alphaModFix/>
            </a:blip>
            <a:srcRect l="42765" r="39264" b="11598"/>
            <a:stretch/>
          </p:blipFill>
          <p:spPr>
            <a:xfrm flipH="1">
              <a:off x="0" y="254169"/>
              <a:ext cx="1490530" cy="4015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74000"/>
          </a:blip>
          <a:srcRect b="11606"/>
          <a:stretch/>
        </p:blipFill>
        <p:spPr>
          <a:xfrm flipH="1">
            <a:off x="0" y="0"/>
            <a:ext cx="918284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392968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152350" y="1874825"/>
            <a:ext cx="48393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152350" y="998475"/>
            <a:ext cx="124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152350" y="2751175"/>
            <a:ext cx="4839300" cy="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4"/>
          <p:cNvGrpSpPr/>
          <p:nvPr/>
        </p:nvGrpSpPr>
        <p:grpSpPr>
          <a:xfrm>
            <a:off x="0" y="0"/>
            <a:ext cx="9143999" cy="5143499"/>
            <a:chOff x="0" y="0"/>
            <a:chExt cx="9143999" cy="5143499"/>
          </a:xfrm>
        </p:grpSpPr>
        <p:pic>
          <p:nvPicPr>
            <p:cNvPr id="20" name="Google Shape;20;p4"/>
            <p:cNvPicPr preferRelativeResize="0"/>
            <p:nvPr/>
          </p:nvPicPr>
          <p:blipFill rotWithShape="1">
            <a:blip r:embed="rId2">
              <a:alphaModFix amt="48000"/>
            </a:blip>
            <a:srcRect r="9132" b="9255"/>
            <a:stretch/>
          </p:blipFill>
          <p:spPr>
            <a:xfrm>
              <a:off x="0" y="0"/>
              <a:ext cx="9143999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4"/>
            <p:cNvPicPr preferRelativeResize="0"/>
            <p:nvPr/>
          </p:nvPicPr>
          <p:blipFill rotWithShape="1">
            <a:blip r:embed="rId3">
              <a:alphaModFix/>
            </a:blip>
            <a:srcRect l="42945" t="5990" r="47750" b="19962"/>
            <a:stretch/>
          </p:blipFill>
          <p:spPr>
            <a:xfrm>
              <a:off x="8207775" y="152400"/>
              <a:ext cx="936224" cy="437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4"/>
            <p:cNvPicPr preferRelativeResize="0"/>
            <p:nvPr/>
          </p:nvPicPr>
          <p:blipFill rotWithShape="1">
            <a:blip r:embed="rId3">
              <a:alphaModFix/>
            </a:blip>
            <a:srcRect l="28929" t="8771" r="60831" b="8165"/>
            <a:stretch/>
          </p:blipFill>
          <p:spPr>
            <a:xfrm>
              <a:off x="0" y="91175"/>
              <a:ext cx="1030349" cy="5000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17471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01C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 amt="74000"/>
          </a:blip>
          <a:srcRect b="11606"/>
          <a:stretch/>
        </p:blipFill>
        <p:spPr>
          <a:xfrm>
            <a:off x="0" y="0"/>
            <a:ext cx="9182848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l="119" r="42854"/>
          <a:stretch/>
        </p:blipFill>
        <p:spPr>
          <a:xfrm>
            <a:off x="7917825" y="2562325"/>
            <a:ext cx="1265025" cy="18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532838" y="2508938"/>
            <a:ext cx="2569800" cy="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205463" y="2508938"/>
            <a:ext cx="2541900" cy="4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1532838" y="3097475"/>
            <a:ext cx="25698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205463" y="3097475"/>
            <a:ext cx="2541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0000" y="335814"/>
            <a:ext cx="7704000" cy="81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l="25939" r="118"/>
          <a:stretch/>
        </p:blipFill>
        <p:spPr>
          <a:xfrm>
            <a:off x="-36250" y="2158400"/>
            <a:ext cx="1252900" cy="14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6"/>
          <p:cNvGrpSpPr/>
          <p:nvPr/>
        </p:nvGrpSpPr>
        <p:grpSpPr>
          <a:xfrm flipH="1">
            <a:off x="0" y="0"/>
            <a:ext cx="9144001" cy="5143499"/>
            <a:chOff x="0" y="0"/>
            <a:chExt cx="9144001" cy="5143499"/>
          </a:xfrm>
        </p:grpSpPr>
        <p:pic>
          <p:nvPicPr>
            <p:cNvPr id="36" name="Google Shape;36;p6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6"/>
            <p:cNvPicPr preferRelativeResize="0"/>
            <p:nvPr/>
          </p:nvPicPr>
          <p:blipFill rotWithShape="1">
            <a:blip r:embed="rId3">
              <a:alphaModFix/>
            </a:blip>
            <a:srcRect l="60738" t="-676" r="17570" b="2646"/>
            <a:stretch/>
          </p:blipFill>
          <p:spPr>
            <a:xfrm flipH="1">
              <a:off x="0" y="1495475"/>
              <a:ext cx="1983476" cy="364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6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 flipH="1">
              <a:off x="7992298" y="2010025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2">
            <a:alphaModFix amt="72000"/>
          </a:blip>
          <a:srcRect t="23483" r="48725" b="25311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720000" y="850701"/>
            <a:ext cx="3232800" cy="108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6450" y="2049125"/>
            <a:ext cx="4015200" cy="21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 l="19954" t="19946" r="14941" b="14953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754350" y="1307100"/>
            <a:ext cx="56352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9"/>
          <p:cNvGrpSpPr/>
          <p:nvPr/>
        </p:nvGrpSpPr>
        <p:grpSpPr>
          <a:xfrm>
            <a:off x="0" y="0"/>
            <a:ext cx="9144001" cy="5143500"/>
            <a:chOff x="0" y="0"/>
            <a:chExt cx="9144001" cy="5143500"/>
          </a:xfrm>
        </p:grpSpPr>
        <p:pic>
          <p:nvPicPr>
            <p:cNvPr id="49" name="Google Shape;49;p9"/>
            <p:cNvPicPr preferRelativeResize="0"/>
            <p:nvPr/>
          </p:nvPicPr>
          <p:blipFill rotWithShape="1">
            <a:blip r:embed="rId2">
              <a:alphaModFix amt="90000"/>
            </a:blip>
            <a:srcRect t="37100" r="37099" b="3453"/>
            <a:stretch/>
          </p:blipFill>
          <p:spPr>
            <a:xfrm>
              <a:off x="0" y="0"/>
              <a:ext cx="9144001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9"/>
            <p:cNvPicPr preferRelativeResize="0"/>
            <p:nvPr/>
          </p:nvPicPr>
          <p:blipFill rotWithShape="1">
            <a:blip r:embed="rId3">
              <a:alphaModFix/>
            </a:blip>
            <a:srcRect l="60738" b="4707"/>
            <a:stretch/>
          </p:blipFill>
          <p:spPr>
            <a:xfrm>
              <a:off x="5553900" y="1604650"/>
              <a:ext cx="3590098" cy="353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9"/>
            <p:cNvPicPr preferRelativeResize="0"/>
            <p:nvPr/>
          </p:nvPicPr>
          <p:blipFill rotWithShape="1">
            <a:blip r:embed="rId4">
              <a:alphaModFix/>
            </a:blip>
            <a:srcRect l="38091"/>
            <a:stretch/>
          </p:blipFill>
          <p:spPr>
            <a:xfrm>
              <a:off x="0" y="996600"/>
              <a:ext cx="1151700" cy="1564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151700" y="1905472"/>
            <a:ext cx="4402200" cy="69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1151700" y="2829200"/>
            <a:ext cx="4818300" cy="13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0" r:id="rId11"/>
    <p:sldLayoutId id="2147483665" r:id="rId12"/>
    <p:sldLayoutId id="2147483666" r:id="rId13"/>
    <p:sldLayoutId id="2147483667" r:id="rId14"/>
    <p:sldLayoutId id="2147483670" r:id="rId15"/>
    <p:sldLayoutId id="214748367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9"/>
          <p:cNvPicPr preferRelativeResize="0"/>
          <p:nvPr/>
        </p:nvPicPr>
        <p:blipFill rotWithShape="1">
          <a:blip r:embed="rId3">
            <a:alphaModFix/>
          </a:blip>
          <a:srcRect l="40286" t="8518" r="9134" b="6040"/>
          <a:stretch/>
        </p:blipFill>
        <p:spPr>
          <a:xfrm>
            <a:off x="3964781" y="1"/>
            <a:ext cx="517921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>
            <a:spLocks noGrp="1"/>
          </p:cNvSpPr>
          <p:nvPr>
            <p:ph type="ctrTitle"/>
          </p:nvPr>
        </p:nvSpPr>
        <p:spPr>
          <a:xfrm>
            <a:off x="330942" y="532330"/>
            <a:ext cx="5179219" cy="20394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игры на языке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b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 сосульки»</a:t>
            </a:r>
            <a:endParaRPr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subTitle" idx="1"/>
          </p:nvPr>
        </p:nvSpPr>
        <p:spPr>
          <a:xfrm>
            <a:off x="709562" y="3088150"/>
            <a:ext cx="2810100" cy="7694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Хацкевич Ксения Дмитриевна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№6, 7б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Северобайкальск</a:t>
            </a:r>
          </a:p>
        </p:txBody>
      </p:sp>
      <p:cxnSp>
        <p:nvCxnSpPr>
          <p:cNvPr id="195" name="Google Shape;195;p29"/>
          <p:cNvCxnSpPr/>
          <p:nvPr/>
        </p:nvCxnSpPr>
        <p:spPr>
          <a:xfrm>
            <a:off x="796462" y="2997300"/>
            <a:ext cx="3411900" cy="0"/>
          </a:xfrm>
          <a:prstGeom prst="straightConnector1">
            <a:avLst/>
          </a:prstGeom>
          <a:noFill/>
          <a:ln w="9525" cap="flat" cmpd="sng">
            <a:solidFill>
              <a:srgbClr val="15325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"/>
          <p:cNvSpPr txBox="1">
            <a:spLocks noGrp="1"/>
          </p:cNvSpPr>
          <p:nvPr>
            <p:ph type="title"/>
          </p:nvPr>
        </p:nvSpPr>
        <p:spPr>
          <a:xfrm>
            <a:off x="148500" y="85783"/>
            <a:ext cx="3430519" cy="3356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код мира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текст, снимок экрана, программное обеспечение, диспле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43394F3-287D-4591-8865-8D14C3300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06" t="10695" r="17344" b="33889"/>
          <a:stretch/>
        </p:blipFill>
        <p:spPr>
          <a:xfrm>
            <a:off x="823550" y="761973"/>
            <a:ext cx="7328909" cy="38886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текст, снимок экрана, программное обеспечение, диспле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5670FD6-B4A5-4755-8740-0516B8C9D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24" t="27217" r="36689" b="24654"/>
          <a:stretch/>
        </p:blipFill>
        <p:spPr>
          <a:xfrm>
            <a:off x="641786" y="818996"/>
            <a:ext cx="7693588" cy="32425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"/>
          <p:cNvSpPr txBox="1">
            <a:spLocks noGrp="1"/>
          </p:cNvSpPr>
          <p:nvPr>
            <p:ph type="title"/>
          </p:nvPr>
        </p:nvSpPr>
        <p:spPr>
          <a:xfrm>
            <a:off x="669994" y="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при проигрыше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 descr="Изображение выглядит как текст, снимок экрана, Мультимедийное программное обеспечение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0EC8FF70-4B82-4CDC-8660-EA8E319C6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41" t="13333" r="29219" b="18056"/>
          <a:stretch/>
        </p:blipFill>
        <p:spPr>
          <a:xfrm>
            <a:off x="1710928" y="572700"/>
            <a:ext cx="5622132" cy="42017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0"/>
          <p:cNvSpPr txBox="1">
            <a:spLocks noGrp="1"/>
          </p:cNvSpPr>
          <p:nvPr>
            <p:ph type="title" idx="8"/>
          </p:nvPr>
        </p:nvSpPr>
        <p:spPr>
          <a:xfrm>
            <a:off x="720000" y="-1407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при победе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Изображение выглядит как текст, снимок экрана, программное обеспечение, Мультимедийное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748CE56-A385-405A-AB6E-B96645940E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31" t="14051" r="29220" b="18289"/>
          <a:stretch/>
        </p:blipFill>
        <p:spPr>
          <a:xfrm>
            <a:off x="1743075" y="431938"/>
            <a:ext cx="5886451" cy="4346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0"/>
          <p:cNvSpPr txBox="1">
            <a:spLocks noGrp="1"/>
          </p:cNvSpPr>
          <p:nvPr>
            <p:ph type="title"/>
          </p:nvPr>
        </p:nvSpPr>
        <p:spPr>
          <a:xfrm>
            <a:off x="720000" y="1230839"/>
            <a:ext cx="7704000" cy="24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создали небольшую игру про безопасность весной. Попробуйте и вы. </a:t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Удачи!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555694" y="-71834"/>
            <a:ext cx="7704000" cy="1293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разработки игры в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Greenfoot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(Среда разработки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884306" y="1082277"/>
            <a:ext cx="7539694" cy="3639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подготовка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title" idx="8"/>
          </p:nvPr>
        </p:nvSpPr>
        <p:spPr>
          <a:xfrm>
            <a:off x="655706" y="6640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1A2A9D6-F3CB-4211-934E-F401E48031A6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543459" y="764382"/>
            <a:ext cx="7704000" cy="3800474"/>
          </a:xfrm>
        </p:spPr>
        <p:txBody>
          <a:bodyPr/>
          <a:lstStyle/>
          <a:p>
            <a:r>
              <a:rPr lang="ru-RU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Весна – прекрасное время года, но вместе с пробуждением природы увеличивается и риск некоторых опасностей на улице. </a:t>
            </a:r>
            <a:r>
              <a:rPr lang="ru-R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 служит наглядным и интерактивным способом донести до игроков информацию о реальной угрозе. игрок переживает эту опасность на себе, что оставляет более сильное впечатление и запоминается лучше</a:t>
            </a:r>
            <a:r>
              <a:rPr lang="ru-RU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10 секунд падают сосульки а цель Яги уворачиваться от них.</a:t>
            </a:r>
            <a:r>
              <a:rPr lang="ru-RU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2"/>
          <p:cNvSpPr txBox="1">
            <a:spLocks noGrp="1"/>
          </p:cNvSpPr>
          <p:nvPr>
            <p:ph type="subTitle" idx="1"/>
          </p:nvPr>
        </p:nvSpPr>
        <p:spPr>
          <a:xfrm>
            <a:off x="2152350" y="1222412"/>
            <a:ext cx="4839300" cy="806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картинки для персонажей: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Яга влево, Яга вправо, фон, сосулька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519117" y="232311"/>
            <a:ext cx="8105766" cy="12327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подготовка</a:t>
            </a:r>
            <a:endParaRPr sz="3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27;p32">
            <a:extLst>
              <a:ext uri="{FF2B5EF4-FFF2-40B4-BE49-F238E27FC236}">
                <a16:creationId xmlns:a16="http://schemas.microsoft.com/office/drawing/2014/main" xmlns="" id="{EEE67F52-3BAC-4673-8AA2-EF98905B8212}"/>
              </a:ext>
            </a:extLst>
          </p:cNvPr>
          <p:cNvSpPr txBox="1">
            <a:spLocks/>
          </p:cNvSpPr>
          <p:nvPr/>
        </p:nvSpPr>
        <p:spPr>
          <a:xfrm>
            <a:off x="1655625" y="2133915"/>
            <a:ext cx="6472533" cy="297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должны быть в формате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прозрачном фоне. Размер героев:</a:t>
            </a:r>
          </a:p>
          <a:p>
            <a:pPr marL="0" inden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Сосулька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20х60 пикселей</a:t>
            </a:r>
          </a:p>
          <a:p>
            <a:pPr marL="0" inden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Яга влево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130х190 пикселей</a:t>
            </a:r>
          </a:p>
          <a:p>
            <a:pPr marL="0" inden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Яга вправо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130х190 пикселей</a:t>
            </a:r>
          </a:p>
          <a:p>
            <a:pPr marL="0" indent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 «мира»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800х600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subTitle" idx="1"/>
          </p:nvPr>
        </p:nvSpPr>
        <p:spPr>
          <a:xfrm>
            <a:off x="827246" y="813027"/>
            <a:ext cx="7602379" cy="3517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игры составлен. Определены объекты, подготовлены изображения. Приступаем к написанию кода для каждого объекта. Для этого заходим в среду разработки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Greenfoot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Создаем новый сценарий под названием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icicle fall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нужно установить фон в нашем мире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MyWorld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создать Актеров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Actor.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будут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Яга 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Icicle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сосулька.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2370900" y="0"/>
            <a:ext cx="4402200" cy="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57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нимок экрана, дерево, снег, зи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79835AA-5A08-476D-9DF0-A2CE59C4B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07421"/>
            <a:ext cx="8001000" cy="43286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0" y="-86559"/>
            <a:ext cx="5772240" cy="10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код Яги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Изображение выглядит как текст, снимок экрана, программное обеспечение, диспле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16717FC-9B76-4CED-8213-1FC86F9D9E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80" t="9331" r="14383" b="37058"/>
          <a:stretch/>
        </p:blipFill>
        <p:spPr>
          <a:xfrm>
            <a:off x="287740" y="480698"/>
            <a:ext cx="8464741" cy="41821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EE185F6-546C-40FC-9AB3-493AC998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12" y="242887"/>
            <a:ext cx="6046976" cy="314816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программное обеспечение, диспле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1B620A9-1130-4256-BFD0-AF321ECB1E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" t="48611" r="15157" b="27361"/>
          <a:stretch/>
        </p:blipFill>
        <p:spPr>
          <a:xfrm>
            <a:off x="339224" y="3543300"/>
            <a:ext cx="8465552" cy="13573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-55080" y="64294"/>
            <a:ext cx="4622006" cy="31935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код для сосульки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текст, снимок экрана, программное обеспечение, Значок на компьютере&#10;&#10;Автоматически созданное описание">
            <a:extLst>
              <a:ext uri="{FF2B5EF4-FFF2-40B4-BE49-F238E27FC236}">
                <a16:creationId xmlns:a16="http://schemas.microsoft.com/office/drawing/2014/main" xmlns="" id="{5573B8E1-03EE-46EA-948F-995C81E72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8" t="10417" r="14219" b="24722"/>
          <a:stretch/>
        </p:blipFill>
        <p:spPr>
          <a:xfrm>
            <a:off x="1065452" y="664368"/>
            <a:ext cx="7002947" cy="41240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nowy Mountains Minitheme by Slidesgo">
  <a:themeElements>
    <a:clrScheme name="Simple Light">
      <a:dk1>
        <a:srgbClr val="001C25"/>
      </a:dk1>
      <a:lt1>
        <a:srgbClr val="FFFFFF"/>
      </a:lt1>
      <a:dk2>
        <a:srgbClr val="4D4D4D"/>
      </a:dk2>
      <a:lt2>
        <a:srgbClr val="7A7A7A"/>
      </a:lt2>
      <a:accent1>
        <a:srgbClr val="263D6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1C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218</Words>
  <Application>Microsoft Office PowerPoint</Application>
  <PresentationFormat>Экран (16:9)</PresentationFormat>
  <Paragraphs>30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Snowy Mountains Minitheme by Slidesgo</vt:lpstr>
      <vt:lpstr>Создание игры на языке Java «Осторожно сосульки»</vt:lpstr>
      <vt:lpstr>Этапы разработки игры в Greenfoot  (Среда разработки Java)</vt:lpstr>
      <vt:lpstr>Планирование</vt:lpstr>
      <vt:lpstr>Предварительная подготовка</vt:lpstr>
      <vt:lpstr>Производство</vt:lpstr>
      <vt:lpstr>Слайд 6</vt:lpstr>
      <vt:lpstr>Программный код Яги</vt:lpstr>
      <vt:lpstr>Слайд 8</vt:lpstr>
      <vt:lpstr>Программный код для сосульки</vt:lpstr>
      <vt:lpstr>Программный код мира</vt:lpstr>
      <vt:lpstr>Слайд 11</vt:lpstr>
      <vt:lpstr>Картинка при проигрыше</vt:lpstr>
      <vt:lpstr>Картинка при победе</vt:lpstr>
      <vt:lpstr>Мы создали небольшую игру про безопасность весной. Попробуйте и вы. 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игры на языке Java «Осторожно сосульки»</dc:title>
  <cp:lastModifiedBy>User</cp:lastModifiedBy>
  <cp:revision>6</cp:revision>
  <dcterms:modified xsi:type="dcterms:W3CDTF">2025-05-15T01:17:38Z</dcterms:modified>
</cp:coreProperties>
</file>